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B83B-4CB3-4997-9170-BA9CDD50C72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0653-0AC0-42DB-A2A9-C04C2CE85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B83B-4CB3-4997-9170-BA9CDD50C72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0653-0AC0-42DB-A2A9-C04C2CE85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B83B-4CB3-4997-9170-BA9CDD50C72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0653-0AC0-42DB-A2A9-C04C2CE85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B83B-4CB3-4997-9170-BA9CDD50C72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0653-0AC0-42DB-A2A9-C04C2CE85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B83B-4CB3-4997-9170-BA9CDD50C72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0653-0AC0-42DB-A2A9-C04C2CE85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B83B-4CB3-4997-9170-BA9CDD50C72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0653-0AC0-42DB-A2A9-C04C2CE85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B83B-4CB3-4997-9170-BA9CDD50C72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0653-0AC0-42DB-A2A9-C04C2CE85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B83B-4CB3-4997-9170-BA9CDD50C72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0653-0AC0-42DB-A2A9-C04C2CE85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B83B-4CB3-4997-9170-BA9CDD50C72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0653-0AC0-42DB-A2A9-C04C2CE85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B83B-4CB3-4997-9170-BA9CDD50C72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0653-0AC0-42DB-A2A9-C04C2CE85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B83B-4CB3-4997-9170-BA9CDD50C72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0653-0AC0-42DB-A2A9-C04C2CE85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1B83B-4CB3-4997-9170-BA9CDD50C72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E0653-0AC0-42DB-A2A9-C04C2CE85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Гель с пребиотиком для деликатного ухода FreshCl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Гель с пребиотиком для деликатного ухода FreshCl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Гель с пребиотиком для деликатного ухода FreshCl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Гель с пребиотиком для деликатного ухода FreshCl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Гель с пребиотиком для деликатного ухода FreshCl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8"/>
            <a:ext cx="9143996" cy="68574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ль с пребиотиком для деликатного ухода FreshCl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8"/>
            <a:ext cx="9143996" cy="68574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4</cp:revision>
  <dcterms:created xsi:type="dcterms:W3CDTF">2021-12-28T03:15:34Z</dcterms:created>
  <dcterms:modified xsi:type="dcterms:W3CDTF">2021-12-28T08:52:21Z</dcterms:modified>
</cp:coreProperties>
</file>